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51206400" cy="288036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BE15"/>
    <a:srgbClr val="5AD918"/>
    <a:srgbClr val="2FD912"/>
    <a:srgbClr val="E7FFCE"/>
    <a:srgbClr val="CEFF9D"/>
    <a:srgbClr val="ABFF56"/>
    <a:srgbClr val="D4BA01"/>
    <a:srgbClr val="DAC11E"/>
    <a:srgbClr val="DEFFCF"/>
    <a:srgbClr val="A1C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753646-B7D5-487B-BD79-D829DB0DF1BB}" v="4" dt="2023-07-28T18:59:04.8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79" autoAdjust="0"/>
    <p:restoredTop sz="80218" autoAdjust="0"/>
  </p:normalViewPr>
  <p:slideViewPr>
    <p:cSldViewPr snapToGrid="0" snapToObjects="1">
      <p:cViewPr varScale="1">
        <p:scale>
          <a:sx n="22" d="100"/>
          <a:sy n="22" d="100"/>
        </p:scale>
        <p:origin x="1794" y="270"/>
      </p:cViewPr>
      <p:guideLst>
        <p:guide orient="horz" pos="9072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ie Matheny" userId="d178db62-90c6-4df2-88a6-a92901cdd43b" providerId="ADAL" clId="{B3753646-B7D5-487B-BD79-D829DB0DF1BB}"/>
    <pc:docChg chg="undo custSel addSld modSld modMainMaster modNotesMaster">
      <pc:chgData name="Callie Matheny" userId="d178db62-90c6-4df2-88a6-a92901cdd43b" providerId="ADAL" clId="{B3753646-B7D5-487B-BD79-D829DB0DF1BB}" dt="2023-07-28T19:05:10.694" v="61" actId="2890"/>
      <pc:docMkLst>
        <pc:docMk/>
      </pc:docMkLst>
      <pc:sldChg chg="addSp delSp modSp mod modNotes">
        <pc:chgData name="Callie Matheny" userId="d178db62-90c6-4df2-88a6-a92901cdd43b" providerId="ADAL" clId="{B3753646-B7D5-487B-BD79-D829DB0DF1BB}" dt="2023-07-28T18:59:09.363" v="60" actId="1076"/>
        <pc:sldMkLst>
          <pc:docMk/>
          <pc:sldMk cId="0" sldId="256"/>
        </pc:sldMkLst>
        <pc:spChg chg="add mod">
          <ac:chgData name="Callie Matheny" userId="d178db62-90c6-4df2-88a6-a92901cdd43b" providerId="ADAL" clId="{B3753646-B7D5-487B-BD79-D829DB0DF1BB}" dt="2023-07-28T18:57:32.244" v="46" actId="14100"/>
          <ac:spMkLst>
            <pc:docMk/>
            <pc:sldMk cId="0" sldId="256"/>
            <ac:spMk id="2" creationId="{24E45B70-E030-E8F5-170E-7176B1453A0A}"/>
          </ac:spMkLst>
        </pc:spChg>
        <pc:spChg chg="add mod">
          <ac:chgData name="Callie Matheny" userId="d178db62-90c6-4df2-88a6-a92901cdd43b" providerId="ADAL" clId="{B3753646-B7D5-487B-BD79-D829DB0DF1BB}" dt="2023-07-28T18:59:09.363" v="60" actId="1076"/>
          <ac:spMkLst>
            <pc:docMk/>
            <pc:sldMk cId="0" sldId="256"/>
            <ac:spMk id="4" creationId="{625EC5D6-D006-6569-A8CA-DB2C8B4CD628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k cId="0" sldId="256"/>
            <ac:spMk id="7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58:03.231" v="55" actId="1076"/>
          <ac:spMkLst>
            <pc:docMk/>
            <pc:sldMk cId="0" sldId="256"/>
            <ac:spMk id="250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k cId="0" sldId="256"/>
            <ac:spMk id="251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57:44.740" v="50" actId="1076"/>
          <ac:spMkLst>
            <pc:docMk/>
            <pc:sldMk cId="0" sldId="256"/>
            <ac:spMk id="258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k cId="0" sldId="256"/>
            <ac:spMk id="259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k cId="0" sldId="256"/>
            <ac:spMk id="260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57:36.839" v="47" actId="1076"/>
          <ac:spMkLst>
            <pc:docMk/>
            <pc:sldMk cId="0" sldId="256"/>
            <ac:spMk id="261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k cId="0" sldId="256"/>
            <ac:spMk id="264" creationId="{00000000-0000-0000-0000-000000000000}"/>
          </ac:spMkLst>
        </pc:spChg>
        <pc:spChg chg="del mod">
          <ac:chgData name="Callie Matheny" userId="d178db62-90c6-4df2-88a6-a92901cdd43b" providerId="ADAL" clId="{B3753646-B7D5-487B-BD79-D829DB0DF1BB}" dt="2023-07-28T18:58:59.570" v="58" actId="478"/>
          <ac:spMkLst>
            <pc:docMk/>
            <pc:sldMk cId="0" sldId="256"/>
            <ac:spMk id="265" creationId="{00000000-0000-0000-0000-000000000000}"/>
          </ac:spMkLst>
        </pc:spChg>
        <pc:spChg chg="del mod">
          <ac:chgData name="Callie Matheny" userId="d178db62-90c6-4df2-88a6-a92901cdd43b" providerId="ADAL" clId="{B3753646-B7D5-487B-BD79-D829DB0DF1BB}" dt="2023-07-28T18:49:30.448" v="22" actId="478"/>
          <ac:spMkLst>
            <pc:docMk/>
            <pc:sldMk cId="0" sldId="256"/>
            <ac:spMk id="267" creationId="{00000000-0000-0000-0000-000000000000}"/>
          </ac:spMkLst>
        </pc:spChg>
        <pc:spChg chg="del mod">
          <ac:chgData name="Callie Matheny" userId="d178db62-90c6-4df2-88a6-a92901cdd43b" providerId="ADAL" clId="{B3753646-B7D5-487B-BD79-D829DB0DF1BB}" dt="2023-07-28T18:57:05.517" v="38" actId="478"/>
          <ac:spMkLst>
            <pc:docMk/>
            <pc:sldMk cId="0" sldId="256"/>
            <ac:spMk id="272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57:46.155" v="51" actId="1076"/>
          <ac:spMkLst>
            <pc:docMk/>
            <pc:sldMk cId="0" sldId="256"/>
            <ac:spMk id="275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58:55.436" v="57" actId="1076"/>
          <ac:spMkLst>
            <pc:docMk/>
            <pc:sldMk cId="0" sldId="256"/>
            <ac:spMk id="276" creationId="{00000000-0000-0000-0000-000000000000}"/>
          </ac:spMkLst>
        </pc:spChg>
        <pc:picChg chg="add mod">
          <ac:chgData name="Callie Matheny" userId="d178db62-90c6-4df2-88a6-a92901cdd43b" providerId="ADAL" clId="{B3753646-B7D5-487B-BD79-D829DB0DF1BB}" dt="2023-07-28T18:57:41.365" v="49" actId="1076"/>
          <ac:picMkLst>
            <pc:docMk/>
            <pc:sldMk cId="0" sldId="256"/>
            <ac:picMk id="3" creationId="{B2DAABBD-B543-3C68-495C-98F541AAE0B2}"/>
          </ac:picMkLst>
        </pc:picChg>
        <pc:picChg chg="mod">
          <ac:chgData name="Callie Matheny" userId="d178db62-90c6-4df2-88a6-a92901cdd43b" providerId="ADAL" clId="{B3753646-B7D5-487B-BD79-D829DB0DF1BB}" dt="2023-07-28T18:44:40.776" v="0"/>
          <ac:picMkLst>
            <pc:docMk/>
            <pc:sldMk cId="0" sldId="256"/>
            <ac:picMk id="8" creationId="{BCC41134-0A75-6560-172B-8F79203CA7EB}"/>
          </ac:picMkLst>
        </pc:picChg>
      </pc:sldChg>
      <pc:sldChg chg="add">
        <pc:chgData name="Callie Matheny" userId="d178db62-90c6-4df2-88a6-a92901cdd43b" providerId="ADAL" clId="{B3753646-B7D5-487B-BD79-D829DB0DF1BB}" dt="2023-07-28T19:05:10.694" v="61" actId="2890"/>
        <pc:sldMkLst>
          <pc:docMk/>
          <pc:sldMk cId="720735151" sldId="257"/>
        </pc:sldMkLst>
      </pc:sldChg>
      <pc:sldMasterChg chg="modSp modSldLayout">
        <pc:chgData name="Callie Matheny" userId="d178db62-90c6-4df2-88a6-a92901cdd43b" providerId="ADAL" clId="{B3753646-B7D5-487B-BD79-D829DB0DF1BB}" dt="2023-07-28T18:44:40.776" v="0"/>
        <pc:sldMasterMkLst>
          <pc:docMk/>
          <pc:sldMasterMk cId="0" sldId="2147483648"/>
        </pc:sldMasterMkLst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Callie Matheny" userId="d178db62-90c6-4df2-88a6-a92901cdd43b" providerId="ADAL" clId="{B3753646-B7D5-487B-BD79-D829DB0DF1BB}" dt="2023-07-28T18:44:40.776" v="0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49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51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52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53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56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57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Callie Matheny" userId="d178db62-90c6-4df2-88a6-a92901cdd43b" providerId="ADAL" clId="{B3753646-B7D5-487B-BD79-D829DB0DF1BB}" dt="2023-07-28T18:44:40.776" v="0"/>
          <pc:sldLayoutMkLst>
            <pc:docMk/>
            <pc:sldMasterMk cId="0" sldId="2147483648"/>
            <pc:sldLayoutMk cId="0" sldId="2147483659"/>
          </pc:sldLayoutMkLst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Callie Matheny" userId="d178db62-90c6-4df2-88a6-a92901cdd43b" providerId="ADAL" clId="{B3753646-B7D5-487B-BD79-D829DB0DF1BB}" dt="2023-07-28T18:44:40.776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1F554-8471-F74E-95A3-3E7FC8AE6388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E2536-F949-A046-9408-77F5280C62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9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feel free to change background colors &amp; text boxes</a:t>
            </a:r>
            <a:r>
              <a:rPr lang="en-US" sz="1200" baseline="0" dirty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en-US" sz="1200" baseline="0">
                <a:solidFill>
                  <a:schemeClr val="bg1"/>
                </a:solidFill>
                <a:latin typeface="Arial"/>
                <a:cs typeface="Arial"/>
              </a:rPr>
              <a:t>use sections </a:t>
            </a:r>
            <a:r>
              <a:rPr lang="en-US" sz="1200" baseline="0" dirty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lang="en-US" sz="1200" baseline="0">
                <a:solidFill>
                  <a:schemeClr val="bg1"/>
                </a:solidFill>
                <a:latin typeface="Arial"/>
                <a:cs typeface="Arial"/>
              </a:rPr>
              <a:t>difference purposes!</a:t>
            </a:r>
            <a:endParaRPr lang="en-US" sz="120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2536-F949-A046-9408-77F5280C62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feel free to change background colors &amp; text boxes</a:t>
            </a:r>
            <a:r>
              <a:rPr lang="en-US" sz="1200" baseline="0" dirty="0">
                <a:solidFill>
                  <a:schemeClr val="bg1"/>
                </a:solidFill>
                <a:latin typeface="Arial"/>
                <a:cs typeface="Arial"/>
              </a:rPr>
              <a:t> and </a:t>
            </a:r>
            <a:r>
              <a:rPr lang="en-US" sz="1200" baseline="0">
                <a:solidFill>
                  <a:schemeClr val="bg1"/>
                </a:solidFill>
                <a:latin typeface="Arial"/>
                <a:cs typeface="Arial"/>
              </a:rPr>
              <a:t>use sections </a:t>
            </a:r>
            <a:r>
              <a:rPr lang="en-US" sz="1200" baseline="0" dirty="0">
                <a:solidFill>
                  <a:schemeClr val="bg1"/>
                </a:solidFill>
                <a:latin typeface="Arial"/>
                <a:cs typeface="Arial"/>
              </a:rPr>
              <a:t>for </a:t>
            </a:r>
            <a:r>
              <a:rPr lang="en-US" sz="1200" baseline="0">
                <a:solidFill>
                  <a:schemeClr val="bg1"/>
                </a:solidFill>
                <a:latin typeface="Arial"/>
                <a:cs typeface="Arial"/>
              </a:rPr>
              <a:t>difference purposes!</a:t>
            </a:r>
            <a:endParaRPr lang="en-US" sz="1200">
              <a:solidFill>
                <a:schemeClr val="bg1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E2536-F949-A046-9408-77F5280C62D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1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8947787"/>
            <a:ext cx="43525440" cy="6174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6322040"/>
            <a:ext cx="3584448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0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20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81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4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0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62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22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83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0056" y="5534025"/>
            <a:ext cx="55304688" cy="1179680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85984" y="5534025"/>
            <a:ext cx="165060632" cy="1179680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18508982"/>
            <a:ext cx="43525440" cy="5720715"/>
          </a:xfrm>
        </p:spPr>
        <p:txBody>
          <a:bodyPr anchor="t"/>
          <a:lstStyle>
            <a:lvl1pPr algn="l">
              <a:defRPr sz="2240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2208197"/>
            <a:ext cx="43525440" cy="6300786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0393" indent="0">
              <a:buNone/>
              <a:defRPr sz="10034">
                <a:solidFill>
                  <a:schemeClr val="tx1">
                    <a:tint val="75000"/>
                  </a:schemeClr>
                </a:solidFill>
              </a:defRPr>
            </a:lvl2pPr>
            <a:lvl3pPr marL="5120786" indent="0">
              <a:buNone/>
              <a:defRPr sz="8984">
                <a:solidFill>
                  <a:schemeClr val="tx1">
                    <a:tint val="75000"/>
                  </a:schemeClr>
                </a:solidFill>
              </a:defRPr>
            </a:lvl3pPr>
            <a:lvl4pPr marL="7681179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4pPr>
            <a:lvl5pPr marL="10241573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5pPr>
            <a:lvl6pPr marL="12801966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6pPr>
            <a:lvl7pPr marL="15362359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7pPr>
            <a:lvl8pPr marL="17922752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8pPr>
            <a:lvl9pPr marL="20483145" indent="0">
              <a:buNone/>
              <a:defRPr sz="78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85982" y="32257365"/>
            <a:ext cx="110182660" cy="91244739"/>
          </a:xfrm>
        </p:spPr>
        <p:txBody>
          <a:bodyPr/>
          <a:lstStyle>
            <a:lvl1pPr>
              <a:defRPr sz="15634"/>
            </a:lvl1pPr>
            <a:lvl2pPr>
              <a:defRPr sz="13417"/>
            </a:lvl2pPr>
            <a:lvl3pPr>
              <a:defRPr sz="11200"/>
            </a:lvl3pPr>
            <a:lvl4pPr>
              <a:defRPr sz="10034"/>
            </a:lvl4pPr>
            <a:lvl5pPr>
              <a:defRPr sz="10034"/>
            </a:lvl5pPr>
            <a:lvl6pPr>
              <a:defRPr sz="10034"/>
            </a:lvl6pPr>
            <a:lvl7pPr>
              <a:defRPr sz="10034"/>
            </a:lvl7pPr>
            <a:lvl8pPr>
              <a:defRPr sz="10034"/>
            </a:lvl8pPr>
            <a:lvl9pPr>
              <a:defRPr sz="10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322082" y="32257365"/>
            <a:ext cx="110182660" cy="91244739"/>
          </a:xfrm>
        </p:spPr>
        <p:txBody>
          <a:bodyPr/>
          <a:lstStyle>
            <a:lvl1pPr>
              <a:defRPr sz="15634"/>
            </a:lvl1pPr>
            <a:lvl2pPr>
              <a:defRPr sz="13417"/>
            </a:lvl2pPr>
            <a:lvl3pPr>
              <a:defRPr sz="11200"/>
            </a:lvl3pPr>
            <a:lvl4pPr>
              <a:defRPr sz="10034"/>
            </a:lvl4pPr>
            <a:lvl5pPr>
              <a:defRPr sz="10034"/>
            </a:lvl5pPr>
            <a:lvl6pPr>
              <a:defRPr sz="10034"/>
            </a:lvl6pPr>
            <a:lvl7pPr>
              <a:defRPr sz="10034"/>
            </a:lvl7pPr>
            <a:lvl8pPr>
              <a:defRPr sz="10034"/>
            </a:lvl8pPr>
            <a:lvl9pPr>
              <a:defRPr sz="100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53479"/>
            <a:ext cx="4608576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447474"/>
            <a:ext cx="22625052" cy="2687001"/>
          </a:xfrm>
        </p:spPr>
        <p:txBody>
          <a:bodyPr anchor="b"/>
          <a:lstStyle>
            <a:lvl1pPr marL="0" indent="0">
              <a:buNone/>
              <a:defRPr sz="13417" b="1"/>
            </a:lvl1pPr>
            <a:lvl2pPr marL="2560393" indent="0">
              <a:buNone/>
              <a:defRPr sz="11200" b="1"/>
            </a:lvl2pPr>
            <a:lvl3pPr marL="5120786" indent="0">
              <a:buNone/>
              <a:defRPr sz="10034" b="1"/>
            </a:lvl3pPr>
            <a:lvl4pPr marL="7681179" indent="0">
              <a:buNone/>
              <a:defRPr sz="8984" b="1"/>
            </a:lvl4pPr>
            <a:lvl5pPr marL="10241573" indent="0">
              <a:buNone/>
              <a:defRPr sz="8984" b="1"/>
            </a:lvl5pPr>
            <a:lvl6pPr marL="12801966" indent="0">
              <a:buNone/>
              <a:defRPr sz="8984" b="1"/>
            </a:lvl6pPr>
            <a:lvl7pPr marL="15362359" indent="0">
              <a:buNone/>
              <a:defRPr sz="8984" b="1"/>
            </a:lvl7pPr>
            <a:lvl8pPr marL="17922752" indent="0">
              <a:buNone/>
              <a:defRPr sz="8984" b="1"/>
            </a:lvl8pPr>
            <a:lvl9pPr marL="20483145" indent="0">
              <a:buNone/>
              <a:defRPr sz="8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9134475"/>
            <a:ext cx="22625052" cy="16595409"/>
          </a:xfrm>
        </p:spPr>
        <p:txBody>
          <a:bodyPr/>
          <a:lstStyle>
            <a:lvl1pPr>
              <a:defRPr sz="13417"/>
            </a:lvl1pPr>
            <a:lvl2pPr>
              <a:defRPr sz="11200"/>
            </a:lvl2pPr>
            <a:lvl3pPr>
              <a:defRPr sz="10034"/>
            </a:lvl3pPr>
            <a:lvl4pPr>
              <a:defRPr sz="8984"/>
            </a:lvl4pPr>
            <a:lvl5pPr>
              <a:defRPr sz="8984"/>
            </a:lvl5pPr>
            <a:lvl6pPr>
              <a:defRPr sz="8984"/>
            </a:lvl6pPr>
            <a:lvl7pPr>
              <a:defRPr sz="8984"/>
            </a:lvl7pPr>
            <a:lvl8pPr>
              <a:defRPr sz="8984"/>
            </a:lvl8pPr>
            <a:lvl9pPr>
              <a:defRPr sz="8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2" y="6447474"/>
            <a:ext cx="22633940" cy="2687001"/>
          </a:xfrm>
        </p:spPr>
        <p:txBody>
          <a:bodyPr anchor="b"/>
          <a:lstStyle>
            <a:lvl1pPr marL="0" indent="0">
              <a:buNone/>
              <a:defRPr sz="13417" b="1"/>
            </a:lvl1pPr>
            <a:lvl2pPr marL="2560393" indent="0">
              <a:buNone/>
              <a:defRPr sz="11200" b="1"/>
            </a:lvl2pPr>
            <a:lvl3pPr marL="5120786" indent="0">
              <a:buNone/>
              <a:defRPr sz="10034" b="1"/>
            </a:lvl3pPr>
            <a:lvl4pPr marL="7681179" indent="0">
              <a:buNone/>
              <a:defRPr sz="8984" b="1"/>
            </a:lvl4pPr>
            <a:lvl5pPr marL="10241573" indent="0">
              <a:buNone/>
              <a:defRPr sz="8984" b="1"/>
            </a:lvl5pPr>
            <a:lvl6pPr marL="12801966" indent="0">
              <a:buNone/>
              <a:defRPr sz="8984" b="1"/>
            </a:lvl6pPr>
            <a:lvl7pPr marL="15362359" indent="0">
              <a:buNone/>
              <a:defRPr sz="8984" b="1"/>
            </a:lvl7pPr>
            <a:lvl8pPr marL="17922752" indent="0">
              <a:buNone/>
              <a:defRPr sz="8984" b="1"/>
            </a:lvl8pPr>
            <a:lvl9pPr marL="20483145" indent="0">
              <a:buNone/>
              <a:defRPr sz="89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2" y="9134475"/>
            <a:ext cx="22633940" cy="16595409"/>
          </a:xfrm>
        </p:spPr>
        <p:txBody>
          <a:bodyPr/>
          <a:lstStyle>
            <a:lvl1pPr>
              <a:defRPr sz="13417"/>
            </a:lvl1pPr>
            <a:lvl2pPr>
              <a:defRPr sz="11200"/>
            </a:lvl2pPr>
            <a:lvl3pPr>
              <a:defRPr sz="10034"/>
            </a:lvl3pPr>
            <a:lvl4pPr>
              <a:defRPr sz="8984"/>
            </a:lvl4pPr>
            <a:lvl5pPr>
              <a:defRPr sz="8984"/>
            </a:lvl5pPr>
            <a:lvl6pPr>
              <a:defRPr sz="8984"/>
            </a:lvl6pPr>
            <a:lvl7pPr>
              <a:defRPr sz="8984"/>
            </a:lvl7pPr>
            <a:lvl8pPr>
              <a:defRPr sz="8984"/>
            </a:lvl8pPr>
            <a:lvl9pPr>
              <a:defRPr sz="8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4" y="1146810"/>
            <a:ext cx="16846552" cy="488061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146813"/>
            <a:ext cx="28625800" cy="24583074"/>
          </a:xfrm>
        </p:spPr>
        <p:txBody>
          <a:bodyPr/>
          <a:lstStyle>
            <a:lvl1pPr>
              <a:defRPr sz="17967"/>
            </a:lvl1pPr>
            <a:lvl2pPr>
              <a:defRPr sz="15634"/>
            </a:lvl2pPr>
            <a:lvl3pPr>
              <a:defRPr sz="13417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4" y="6027423"/>
            <a:ext cx="16846552" cy="19702464"/>
          </a:xfrm>
        </p:spPr>
        <p:txBody>
          <a:bodyPr/>
          <a:lstStyle>
            <a:lvl1pPr marL="0" indent="0">
              <a:buNone/>
              <a:defRPr sz="7817"/>
            </a:lvl1pPr>
            <a:lvl2pPr marL="2560393" indent="0">
              <a:buNone/>
              <a:defRPr sz="6767"/>
            </a:lvl2pPr>
            <a:lvl3pPr marL="5120786" indent="0">
              <a:buNone/>
              <a:defRPr sz="5600"/>
            </a:lvl3pPr>
            <a:lvl4pPr marL="7681179" indent="0">
              <a:buNone/>
              <a:defRPr sz="5017"/>
            </a:lvl4pPr>
            <a:lvl5pPr marL="10241573" indent="0">
              <a:buNone/>
              <a:defRPr sz="5017"/>
            </a:lvl5pPr>
            <a:lvl6pPr marL="12801966" indent="0">
              <a:buNone/>
              <a:defRPr sz="5017"/>
            </a:lvl6pPr>
            <a:lvl7pPr marL="15362359" indent="0">
              <a:buNone/>
              <a:defRPr sz="5017"/>
            </a:lvl7pPr>
            <a:lvl8pPr marL="17922752" indent="0">
              <a:buNone/>
              <a:defRPr sz="5017"/>
            </a:lvl8pPr>
            <a:lvl9pPr marL="20483145" indent="0">
              <a:buNone/>
              <a:defRPr sz="5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0162520"/>
            <a:ext cx="30723840" cy="2380299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573655"/>
            <a:ext cx="30723840" cy="17282160"/>
          </a:xfrm>
        </p:spPr>
        <p:txBody>
          <a:bodyPr/>
          <a:lstStyle>
            <a:lvl1pPr marL="0" indent="0">
              <a:buNone/>
              <a:defRPr sz="17967"/>
            </a:lvl1pPr>
            <a:lvl2pPr marL="2560393" indent="0">
              <a:buNone/>
              <a:defRPr sz="15634"/>
            </a:lvl2pPr>
            <a:lvl3pPr marL="5120786" indent="0">
              <a:buNone/>
              <a:defRPr sz="13417"/>
            </a:lvl3pPr>
            <a:lvl4pPr marL="7681179" indent="0">
              <a:buNone/>
              <a:defRPr sz="11200"/>
            </a:lvl4pPr>
            <a:lvl5pPr marL="10241573" indent="0">
              <a:buNone/>
              <a:defRPr sz="11200"/>
            </a:lvl5pPr>
            <a:lvl6pPr marL="12801966" indent="0">
              <a:buNone/>
              <a:defRPr sz="11200"/>
            </a:lvl6pPr>
            <a:lvl7pPr marL="15362359" indent="0">
              <a:buNone/>
              <a:defRPr sz="11200"/>
            </a:lvl7pPr>
            <a:lvl8pPr marL="17922752" indent="0">
              <a:buNone/>
              <a:defRPr sz="11200"/>
            </a:lvl8pPr>
            <a:lvl9pPr marL="20483145" indent="0">
              <a:buNone/>
              <a:defRPr sz="11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2542819"/>
            <a:ext cx="30723840" cy="3380421"/>
          </a:xfrm>
        </p:spPr>
        <p:txBody>
          <a:bodyPr/>
          <a:lstStyle>
            <a:lvl1pPr marL="0" indent="0">
              <a:buNone/>
              <a:defRPr sz="7817"/>
            </a:lvl1pPr>
            <a:lvl2pPr marL="2560393" indent="0">
              <a:buNone/>
              <a:defRPr sz="6767"/>
            </a:lvl2pPr>
            <a:lvl3pPr marL="5120786" indent="0">
              <a:buNone/>
              <a:defRPr sz="5600"/>
            </a:lvl3pPr>
            <a:lvl4pPr marL="7681179" indent="0">
              <a:buNone/>
              <a:defRPr sz="5017"/>
            </a:lvl4pPr>
            <a:lvl5pPr marL="10241573" indent="0">
              <a:buNone/>
              <a:defRPr sz="5017"/>
            </a:lvl5pPr>
            <a:lvl6pPr marL="12801966" indent="0">
              <a:buNone/>
              <a:defRPr sz="5017"/>
            </a:lvl6pPr>
            <a:lvl7pPr marL="15362359" indent="0">
              <a:buNone/>
              <a:defRPr sz="5017"/>
            </a:lvl7pPr>
            <a:lvl8pPr marL="17922752" indent="0">
              <a:buNone/>
              <a:defRPr sz="5017"/>
            </a:lvl8pPr>
            <a:lvl9pPr marL="20483145" indent="0">
              <a:buNone/>
              <a:defRPr sz="50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153479"/>
            <a:ext cx="46085760" cy="48006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720843"/>
            <a:ext cx="46085760" cy="19009044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26696672"/>
            <a:ext cx="11948160" cy="153352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6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C9624-8537-344B-A181-774C3CF89A66}" type="datetimeFigureOut">
              <a:rPr lang="en-US" smtClean="0"/>
              <a:pPr/>
              <a:t>7/28/2023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26696672"/>
            <a:ext cx="16215360" cy="153352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6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26696672"/>
            <a:ext cx="11948160" cy="1533525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67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2122-570C-394B-A3C0-8A0DA37D7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60393" rtl="0" eaLnBrk="1" latinLnBrk="0" hangingPunct="1">
        <a:spcBef>
          <a:spcPct val="0"/>
        </a:spcBef>
        <a:buNone/>
        <a:defRPr sz="246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0295" indent="-1920295" algn="l" defTabSz="2560393" rtl="0" eaLnBrk="1" latinLnBrk="0" hangingPunct="1">
        <a:spcBef>
          <a:spcPct val="20000"/>
        </a:spcBef>
        <a:buFont typeface="Arial"/>
        <a:buChar char="•"/>
        <a:defRPr sz="17967" kern="1200">
          <a:solidFill>
            <a:schemeClr val="tx1"/>
          </a:solidFill>
          <a:latin typeface="+mn-lt"/>
          <a:ea typeface="+mn-ea"/>
          <a:cs typeface="+mn-cs"/>
        </a:defRPr>
      </a:lvl1pPr>
      <a:lvl2pPr marL="4160639" indent="-1600246" algn="l" defTabSz="2560393" rtl="0" eaLnBrk="1" latinLnBrk="0" hangingPunct="1">
        <a:spcBef>
          <a:spcPct val="20000"/>
        </a:spcBef>
        <a:buFont typeface="Arial"/>
        <a:buChar char="–"/>
        <a:defRPr sz="15634" kern="1200">
          <a:solidFill>
            <a:schemeClr val="tx1"/>
          </a:solidFill>
          <a:latin typeface="+mn-lt"/>
          <a:ea typeface="+mn-ea"/>
          <a:cs typeface="+mn-cs"/>
        </a:defRPr>
      </a:lvl2pPr>
      <a:lvl3pPr marL="6400983" indent="-1280197" algn="l" defTabSz="2560393" rtl="0" eaLnBrk="1" latinLnBrk="0" hangingPunct="1">
        <a:spcBef>
          <a:spcPct val="20000"/>
        </a:spcBef>
        <a:buFont typeface="Arial"/>
        <a:buChar char="•"/>
        <a:defRPr sz="13417" kern="1200">
          <a:solidFill>
            <a:schemeClr val="tx1"/>
          </a:solidFill>
          <a:latin typeface="+mn-lt"/>
          <a:ea typeface="+mn-ea"/>
          <a:cs typeface="+mn-cs"/>
        </a:defRPr>
      </a:lvl3pPr>
      <a:lvl4pPr marL="8961376" indent="-1280197" algn="l" defTabSz="2560393" rtl="0" eaLnBrk="1" latinLnBrk="0" hangingPunct="1">
        <a:spcBef>
          <a:spcPct val="20000"/>
        </a:spcBef>
        <a:buFont typeface="Arial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769" indent="-1280197" algn="l" defTabSz="2560393" rtl="0" eaLnBrk="1" latinLnBrk="0" hangingPunct="1">
        <a:spcBef>
          <a:spcPct val="20000"/>
        </a:spcBef>
        <a:buFont typeface="Arial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082162" indent="-1280197" algn="l" defTabSz="2560393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555" indent="-1280197" algn="l" defTabSz="2560393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949" indent="-1280197" algn="l" defTabSz="2560393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3342" indent="-1280197" algn="l" defTabSz="2560393" rtl="0" eaLnBrk="1" latinLnBrk="0" hangingPunct="1">
        <a:spcBef>
          <a:spcPct val="20000"/>
        </a:spcBef>
        <a:buFont typeface="Arial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1pPr>
      <a:lvl2pPr marL="2560393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2pPr>
      <a:lvl3pPr marL="5120786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3pPr>
      <a:lvl4pPr marL="7681179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4pPr>
      <a:lvl5pPr marL="10241573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5pPr>
      <a:lvl6pPr marL="12801966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6pPr>
      <a:lvl7pPr marL="15362359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7pPr>
      <a:lvl8pPr marL="17922752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8pPr>
      <a:lvl9pPr marL="20483145" algn="l" defTabSz="2560393" rtl="0" eaLnBrk="1" latinLnBrk="0" hangingPunct="1">
        <a:defRPr sz="100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5383" y="4414316"/>
            <a:ext cx="13566483" cy="1558208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320040" rIns="426720" bIns="320040">
            <a:spAutoFit/>
          </a:bodyPr>
          <a:lstStyle/>
          <a:p>
            <a:r>
              <a:rPr lang="en-US" sz="3733" dirty="0"/>
              <a:t>        </a:t>
            </a:r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</p:txBody>
      </p:sp>
      <p:sp>
        <p:nvSpPr>
          <p:cNvPr id="250" name="TextBox 249"/>
          <p:cNvSpPr txBox="1"/>
          <p:nvPr/>
        </p:nvSpPr>
        <p:spPr>
          <a:xfrm>
            <a:off x="2114177" y="20963020"/>
            <a:ext cx="13365067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Background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17136666" y="2445084"/>
            <a:ext cx="15778609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Objectives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7210743" y="15958663"/>
            <a:ext cx="15704532" cy="15285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US" sz="933" b="1" dirty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265384" y="2445084"/>
            <a:ext cx="13424355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Abstract/Intro/Motivation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34330227" y="2445084"/>
            <a:ext cx="14867461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106680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Results/Discussion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4994169" y="20806243"/>
            <a:ext cx="14206651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Future Directions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17136666" y="18305816"/>
            <a:ext cx="16186627" cy="920877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533400" tIns="213360" rIns="426720" bIns="213360">
            <a:spAutoFit/>
          </a:bodyPr>
          <a:lstStyle/>
          <a:p>
            <a:endParaRPr lang="en-US" sz="3267" dirty="0"/>
          </a:p>
        </p:txBody>
      </p:sp>
      <p:sp>
        <p:nvSpPr>
          <p:cNvPr id="276" name="Rectangle 275"/>
          <p:cNvSpPr/>
          <p:nvPr/>
        </p:nvSpPr>
        <p:spPr>
          <a:xfrm>
            <a:off x="34994169" y="22910204"/>
            <a:ext cx="14401800" cy="518808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266700" rIns="426720" bIns="320040">
            <a:spAutoFit/>
          </a:bodyPr>
          <a:lstStyle/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r>
              <a:rPr lang="en-US" sz="3733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C41134-0A75-6560-172B-8F79203CA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28753"/>
            <a:ext cx="51343224" cy="6040379"/>
          </a:xfrm>
          <a:prstGeom prst="rect">
            <a:avLst/>
          </a:prstGeom>
        </p:spPr>
      </p:pic>
      <p:sp>
        <p:nvSpPr>
          <p:cNvPr id="264" name="TextBox 263"/>
          <p:cNvSpPr txBox="1"/>
          <p:nvPr/>
        </p:nvSpPr>
        <p:spPr>
          <a:xfrm>
            <a:off x="21885616" y="-4108154"/>
            <a:ext cx="27213299" cy="45986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glow rad="139700">
              <a:schemeClr val="tx1">
                <a:lumMod val="75000"/>
                <a:lumOff val="25000"/>
                <a:alpha val="75000"/>
              </a:schemeClr>
            </a:glow>
            <a:outerShdw blurRad="50800" dist="381000" dir="2700000" algn="tl" rotWithShape="0">
              <a:srgbClr val="000000">
                <a:alpha val="43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155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6300" dirty="0">
                <a:solidFill>
                  <a:schemeClr val="bg1"/>
                </a:solidFill>
                <a:latin typeface="Arial"/>
                <a:cs typeface="Arial"/>
              </a:rPr>
              <a:t>Names</a:t>
            </a:r>
            <a:endParaRPr lang="en-US" sz="63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6300" dirty="0">
                <a:solidFill>
                  <a:schemeClr val="bg1"/>
                </a:solidFill>
                <a:latin typeface="Arial"/>
                <a:cs typeface="Arial"/>
              </a:rPr>
              <a:t>Institute</a:t>
            </a:r>
          </a:p>
          <a:p>
            <a:pPr algn="ctr"/>
            <a:endParaRPr lang="en-US" sz="2333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E45B70-E030-E8F5-170E-7176B1453A0A}"/>
              </a:ext>
            </a:extLst>
          </p:cNvPr>
          <p:cNvSpPr/>
          <p:nvPr/>
        </p:nvSpPr>
        <p:spPr>
          <a:xfrm>
            <a:off x="34980715" y="4479140"/>
            <a:ext cx="14118200" cy="1558208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320040" rIns="426720" bIns="320040">
            <a:spAutoFit/>
          </a:bodyPr>
          <a:lstStyle/>
          <a:p>
            <a:r>
              <a:rPr lang="en-US" sz="3733" dirty="0"/>
              <a:t>        </a:t>
            </a:r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DAABBD-B543-3C68-495C-98F541AAE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2321" y="4645065"/>
            <a:ext cx="17381202" cy="104006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5EC5D6-D006-6569-A8CA-DB2C8B4CD628}"/>
              </a:ext>
            </a:extLst>
          </p:cNvPr>
          <p:cNvSpPr/>
          <p:nvPr/>
        </p:nvSpPr>
        <p:spPr>
          <a:xfrm>
            <a:off x="1430066" y="22910203"/>
            <a:ext cx="14401800" cy="518808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266700" rIns="426720" bIns="320040">
            <a:spAutoFit/>
          </a:bodyPr>
          <a:lstStyle/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r>
              <a:rPr lang="en-US" sz="3733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65383" y="4414316"/>
            <a:ext cx="13566483" cy="1558208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320040" rIns="426720" bIns="320040">
            <a:spAutoFit/>
          </a:bodyPr>
          <a:lstStyle/>
          <a:p>
            <a:r>
              <a:rPr lang="en-US" sz="3733" dirty="0"/>
              <a:t>        </a:t>
            </a:r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</p:txBody>
      </p:sp>
      <p:sp>
        <p:nvSpPr>
          <p:cNvPr id="250" name="TextBox 249"/>
          <p:cNvSpPr txBox="1"/>
          <p:nvPr/>
        </p:nvSpPr>
        <p:spPr>
          <a:xfrm>
            <a:off x="2114177" y="20963020"/>
            <a:ext cx="13365067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Background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17136666" y="2445084"/>
            <a:ext cx="15778609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Objectives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17210743" y="15958663"/>
            <a:ext cx="15704532" cy="15285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US" sz="933" b="1" dirty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2265384" y="2445084"/>
            <a:ext cx="13424355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Abstract/Intro/Motivation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34330227" y="2445084"/>
            <a:ext cx="14867461" cy="16158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lIns="106680" tIns="106680" bIns="426720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Results/Discussion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34994169" y="20806243"/>
            <a:ext cx="14206651" cy="13849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outerShdw blurRad="50800" dist="381000" dir="2700000" algn="tl" rotWithShape="0">
              <a:srgbClr val="000000">
                <a:alpha val="4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>
                <a:solidFill>
                  <a:schemeClr val="bg1"/>
                </a:solidFill>
              </a:rPr>
              <a:t>Future Directions</a:t>
            </a: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17136666" y="18305816"/>
            <a:ext cx="16186627" cy="920877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533400" tIns="213360" rIns="426720" bIns="213360">
            <a:spAutoFit/>
          </a:bodyPr>
          <a:lstStyle/>
          <a:p>
            <a:endParaRPr lang="en-US" sz="3267" dirty="0"/>
          </a:p>
        </p:txBody>
      </p:sp>
      <p:sp>
        <p:nvSpPr>
          <p:cNvPr id="276" name="Rectangle 275"/>
          <p:cNvSpPr/>
          <p:nvPr/>
        </p:nvSpPr>
        <p:spPr>
          <a:xfrm>
            <a:off x="34994169" y="22910204"/>
            <a:ext cx="14401800" cy="518808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266700" rIns="426720" bIns="320040">
            <a:spAutoFit/>
          </a:bodyPr>
          <a:lstStyle/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r>
              <a:rPr lang="en-US" sz="3733" dirty="0"/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CC41134-0A75-6560-172B-8F79203CA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28753"/>
            <a:ext cx="51343224" cy="6040379"/>
          </a:xfrm>
          <a:prstGeom prst="rect">
            <a:avLst/>
          </a:prstGeom>
        </p:spPr>
      </p:pic>
      <p:sp>
        <p:nvSpPr>
          <p:cNvPr id="264" name="TextBox 263"/>
          <p:cNvSpPr txBox="1"/>
          <p:nvPr/>
        </p:nvSpPr>
        <p:spPr>
          <a:xfrm>
            <a:off x="21885616" y="-4108154"/>
            <a:ext cx="27213299" cy="45986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>
            <a:glow rad="139700">
              <a:schemeClr val="tx1">
                <a:lumMod val="75000"/>
                <a:lumOff val="25000"/>
                <a:alpha val="75000"/>
              </a:schemeClr>
            </a:glow>
            <a:outerShdw blurRad="50800" dist="381000" dir="2700000" algn="tl" rotWithShape="0">
              <a:srgbClr val="000000">
                <a:alpha val="43000"/>
              </a:srgbClr>
            </a:outerShdw>
            <a:softEdge rad="635000"/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1550" b="1" dirty="0">
                <a:solidFill>
                  <a:schemeClr val="bg1"/>
                </a:solidFill>
              </a:rPr>
              <a:t>Title</a:t>
            </a:r>
          </a:p>
          <a:p>
            <a:pPr algn="ctr"/>
            <a:r>
              <a:rPr lang="en-US" sz="6300" dirty="0">
                <a:solidFill>
                  <a:schemeClr val="bg1"/>
                </a:solidFill>
                <a:latin typeface="Arial"/>
                <a:cs typeface="Arial"/>
              </a:rPr>
              <a:t>Names</a:t>
            </a:r>
            <a:endParaRPr lang="en-US" sz="63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en-US" sz="6300" dirty="0">
                <a:solidFill>
                  <a:schemeClr val="bg1"/>
                </a:solidFill>
                <a:latin typeface="Arial"/>
                <a:cs typeface="Arial"/>
              </a:rPr>
              <a:t>Institute</a:t>
            </a:r>
          </a:p>
          <a:p>
            <a:pPr algn="ctr"/>
            <a:endParaRPr lang="en-US" sz="2333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endParaRPr lang="en-US"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E45B70-E030-E8F5-170E-7176B1453A0A}"/>
              </a:ext>
            </a:extLst>
          </p:cNvPr>
          <p:cNvSpPr/>
          <p:nvPr/>
        </p:nvSpPr>
        <p:spPr>
          <a:xfrm>
            <a:off x="34980715" y="4479140"/>
            <a:ext cx="14118200" cy="15582086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320040" rIns="426720" bIns="320040">
            <a:spAutoFit/>
          </a:bodyPr>
          <a:lstStyle/>
          <a:p>
            <a:r>
              <a:rPr lang="en-US" sz="3733" dirty="0"/>
              <a:t>        </a:t>
            </a:r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DAABBD-B543-3C68-495C-98F541AAE0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62321" y="4645065"/>
            <a:ext cx="17381202" cy="1040067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5EC5D6-D006-6569-A8CA-DB2C8B4CD628}"/>
              </a:ext>
            </a:extLst>
          </p:cNvPr>
          <p:cNvSpPr/>
          <p:nvPr/>
        </p:nvSpPr>
        <p:spPr>
          <a:xfrm>
            <a:off x="1430066" y="22910203"/>
            <a:ext cx="14401800" cy="5188087"/>
          </a:xfrm>
          <a:prstGeom prst="rect">
            <a:avLst/>
          </a:prstGeom>
          <a:solidFill>
            <a:schemeClr val="bg1">
              <a:lumMod val="75000"/>
              <a:alpha val="68000"/>
            </a:schemeClr>
          </a:solidFill>
          <a:ln>
            <a:noFill/>
          </a:ln>
          <a:effectLst>
            <a:glow rad="101600">
              <a:schemeClr val="bg1">
                <a:lumMod val="85000"/>
                <a:alpha val="75000"/>
              </a:schemeClr>
            </a:glow>
            <a:outerShdw blurRad="441325" dist="774700" dir="2700000" algn="tl" rotWithShape="0">
              <a:schemeClr val="bg1">
                <a:lumMod val="50000"/>
                <a:alpha val="43000"/>
              </a:schemeClr>
            </a:outerShdw>
            <a:softEdge rad="381000"/>
          </a:effectLst>
        </p:spPr>
        <p:txBody>
          <a:bodyPr wrap="square" lIns="426720" tIns="266700" rIns="426720" bIns="320040">
            <a:spAutoFit/>
          </a:bodyPr>
          <a:lstStyle/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endParaRPr lang="en-US" sz="3733" dirty="0"/>
          </a:p>
          <a:p>
            <a:r>
              <a:rPr lang="en-US" sz="3733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0735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4240</TotalTime>
  <Words>74</Words>
  <Application>Microsoft Office PowerPoint</Application>
  <PresentationFormat>Custom</PresentationFormat>
  <Paragraphs>152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Xia</dc:creator>
  <cp:lastModifiedBy>Callie Matheny</cp:lastModifiedBy>
  <cp:revision>105</cp:revision>
  <cp:lastPrinted>2012-08-01T17:44:46Z</cp:lastPrinted>
  <dcterms:created xsi:type="dcterms:W3CDTF">2014-03-07T20:19:06Z</dcterms:created>
  <dcterms:modified xsi:type="dcterms:W3CDTF">2023-07-28T19:05:20Z</dcterms:modified>
</cp:coreProperties>
</file>